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352928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Проект </a:t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«Путешествие по святым  местам земли Курской»</a:t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</a:br>
            <a:r>
              <a:rPr lang="ru-RU" sz="4900" b="1" noProof="0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2</a:t>
            </a:r>
            <a:r>
              <a:rPr lang="ru-RU" sz="49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49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этап</a:t>
            </a:r>
            <a:br>
              <a:rPr lang="ru-RU" sz="49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49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«Утраченные храмы </a:t>
            </a:r>
            <a:r>
              <a:rPr lang="ru-RU" sz="49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Курского края» </a:t>
            </a:r>
            <a:endParaRPr lang="ru-RU" sz="4900" b="1" dirty="0" smtClean="0">
              <a:solidFill>
                <a:srgbClr val="F3A447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Gabriola" pitchFamily="82" charset="0"/>
              <a:ea typeface="+mj-ea"/>
              <a:cs typeface="+mj-cs"/>
            </a:endParaRPr>
          </a:p>
          <a:p>
            <a:pPr lvl="0" algn="r"/>
            <a:r>
              <a:rPr lang="ru-RU" sz="28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подготовила</a:t>
            </a:r>
          </a:p>
          <a:p>
            <a:pPr lvl="0" algn="r"/>
            <a:r>
              <a:rPr lang="ru-RU" sz="28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 ПДО </a:t>
            </a:r>
            <a:r>
              <a:rPr lang="ru-RU" sz="28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по </a:t>
            </a:r>
            <a:r>
              <a:rPr lang="ru-RU" sz="2800" b="1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духовно-нравственному </a:t>
            </a:r>
            <a:r>
              <a:rPr lang="ru-RU" sz="2800" b="1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развитию</a:t>
            </a:r>
            <a:r>
              <a:rPr lang="ru-RU" sz="2800" b="1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rgbClr val="F3A447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Gabriola" pitchFamily="82" charset="0"/>
              <a:ea typeface="+mj-ea"/>
              <a:cs typeface="+mj-cs"/>
            </a:endParaRPr>
          </a:p>
          <a:p>
            <a:pPr lvl="0" algn="r"/>
            <a:r>
              <a:rPr lang="ru-RU" sz="28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Полякова </a:t>
            </a:r>
            <a:r>
              <a:rPr lang="ru-RU" sz="28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Е.В</a:t>
            </a:r>
            <a:r>
              <a:rPr lang="ru-RU" sz="28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.</a:t>
            </a:r>
            <a:endParaRPr lang="ru-RU" sz="4900" b="1" dirty="0" smtClean="0">
              <a:solidFill>
                <a:srgbClr val="F3A447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Gabriola" pitchFamily="82" charset="0"/>
              <a:ea typeface="+mj-ea"/>
              <a:cs typeface="+mj-cs"/>
            </a:endParaRPr>
          </a:p>
          <a:p>
            <a:pPr lvl="0" algn="ctr"/>
            <a:r>
              <a:rPr lang="ru-RU" sz="4900" b="1" dirty="0" smtClean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МБДОУ </a:t>
            </a:r>
            <a:r>
              <a:rPr lang="ru-RU" sz="4900" b="1" dirty="0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№92 </a:t>
            </a:r>
            <a:r>
              <a:rPr lang="ru-RU" sz="4900" b="1" dirty="0" err="1"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  <a:ea typeface="+mj-ea"/>
                <a:cs typeface="+mj-cs"/>
              </a:rPr>
              <a:t>г.Курска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3A447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73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555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46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9183357" cy="6887518"/>
          </a:xfrm>
        </p:spPr>
      </p:pic>
    </p:spTree>
    <p:extLst>
      <p:ext uri="{BB962C8B-B14F-4D97-AF65-F5344CB8AC3E}">
        <p14:creationId xmlns="" xmlns:p14="http://schemas.microsoft.com/office/powerpoint/2010/main" val="64548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46846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02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75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61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00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26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55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5" y="14419"/>
            <a:ext cx="9153195" cy="6864897"/>
          </a:xfrm>
        </p:spPr>
      </p:pic>
    </p:spTree>
    <p:extLst>
      <p:ext uri="{BB962C8B-B14F-4D97-AF65-F5344CB8AC3E}">
        <p14:creationId xmlns="" xmlns:p14="http://schemas.microsoft.com/office/powerpoint/2010/main" val="244144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75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56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9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579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10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5766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" y="0"/>
            <a:ext cx="9162193" cy="6871645"/>
          </a:xfrm>
        </p:spPr>
      </p:pic>
    </p:spTree>
    <p:extLst>
      <p:ext uri="{BB962C8B-B14F-4D97-AF65-F5344CB8AC3E}">
        <p14:creationId xmlns="" xmlns:p14="http://schemas.microsoft.com/office/powerpoint/2010/main" val="339411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33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149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</cp:revision>
  <dcterms:created xsi:type="dcterms:W3CDTF">2020-06-24T21:39:28Z</dcterms:created>
  <dcterms:modified xsi:type="dcterms:W3CDTF">2020-11-28T18:30:39Z</dcterms:modified>
</cp:coreProperties>
</file>